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handoutMasterIdLst>
    <p:handoutMasterId r:id="rId4"/>
  </p:handoutMasterIdLst>
  <p:sldIdLst>
    <p:sldId id="364" r:id="rId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164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39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80" y="-108"/>
      </p:cViewPr>
      <p:guideLst>
        <p:guide orient="horz" pos="2880"/>
        <p:guide orient="horz" pos="3133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hPercent val="30"/>
      <c:rotY val="150"/>
      <c:depthPercent val="70"/>
      <c:rAngAx val="1"/>
    </c:view3D>
    <c:plotArea>
      <c:layout>
        <c:manualLayout>
          <c:layoutTarget val="inner"/>
          <c:xMode val="edge"/>
          <c:yMode val="edge"/>
          <c:x val="6.6405536113541414E-2"/>
          <c:y val="2.7904522183976252E-2"/>
          <c:w val="0.68823448899229933"/>
          <c:h val="0.65763572361163236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выпускников </c:v>
                </c:pt>
              </c:strCache>
            </c:strRef>
          </c:tx>
          <c:dLbls>
            <c:dLbl>
              <c:idx val="0"/>
              <c:layout>
                <c:manualLayout>
                  <c:x val="-2.788244060491285E-2"/>
                  <c:y val="-2.6346704144240379E-2"/>
                </c:manualLayout>
              </c:layout>
              <c:showLegendKey val="1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9517708423438994E-2"/>
                  <c:y val="-1.1975774611018361E-2"/>
                </c:manualLayout>
              </c:layout>
              <c:showLegendKey val="1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2064806695649775E-2"/>
                  <c:y val="-2.3951549222036708E-2"/>
                </c:manualLayout>
              </c:layout>
              <c:showLegendKey val="1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</c:v>
                </c:pt>
                <c:pt idx="1">
                  <c:v>5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поступили в ВУЗ</c:v>
                </c:pt>
              </c:strCache>
            </c:strRef>
          </c:tx>
          <c:dLbls>
            <c:dLbl>
              <c:idx val="2"/>
              <c:layout>
                <c:manualLayout>
                  <c:x val="4.1823660907369282E-3"/>
                  <c:y val="-2.3951549222036708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поступили в СУЗ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</c:ser>
        <c:dLbls/>
        <c:gapWidth val="245"/>
        <c:shape val="cylinder"/>
        <c:axId val="80934400"/>
        <c:axId val="80935936"/>
        <c:axId val="0"/>
      </c:bar3DChart>
      <c:catAx>
        <c:axId val="8093440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800" b="1"/>
            </a:pPr>
            <a:endParaRPr lang="ru-RU"/>
          </a:p>
        </c:txPr>
        <c:crossAx val="80935936"/>
        <c:crosses val="autoZero"/>
        <c:auto val="1"/>
        <c:lblAlgn val="ctr"/>
        <c:lblOffset val="100"/>
      </c:catAx>
      <c:valAx>
        <c:axId val="80935936"/>
        <c:scaling>
          <c:orientation val="minMax"/>
        </c:scaling>
        <c:axPos val="l"/>
        <c:majorGridlines>
          <c:spPr>
            <a:ln>
              <a:solidFill>
                <a:schemeClr val="tx2">
                  <a:lumMod val="75000"/>
                </a:schemeClr>
              </a:solidFill>
            </a:ln>
          </c:spPr>
        </c:majorGridlines>
        <c:numFmt formatCode="General" sourceLinked="1"/>
        <c:tickLblPos val="nextTo"/>
        <c:crossAx val="80934400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0.31135015810235372"/>
          <c:y val="0.7581988275263879"/>
          <c:w val="0.313213555655938"/>
          <c:h val="0.18915863489626783"/>
        </c:manualLayout>
      </c:layout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98800-6078-4DB0-9CA3-4619BCAFDD2E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0F6DF-FD86-469B-BB10-5F11AAC2FA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550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E43A7-ACD3-41F2-8B74-F4A899190B42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A518B-5ED5-442C-BA1E-9E910DB9F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216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02.03.2019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984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Трудоустройство выпускников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«СОШ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с.Сарлы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51660726"/>
              </p:ext>
            </p:extLst>
          </p:nvPr>
        </p:nvGraphicFramePr>
        <p:xfrm>
          <a:off x="142844" y="980728"/>
          <a:ext cx="9001156" cy="5734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3797939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3636</TotalTime>
  <Words>12</Words>
  <Application>Microsoft Office PowerPoint</Application>
  <PresentationFormat>Экран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Поток</vt:lpstr>
      <vt:lpstr>Трудоустройство выпускников МБОУ «СОШ с.Сарлы»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Минзиля Миргалиевна</dc:creator>
  <cp:lastModifiedBy>Гульнур</cp:lastModifiedBy>
  <cp:revision>214</cp:revision>
  <cp:lastPrinted>2018-11-23T17:07:26Z</cp:lastPrinted>
  <dcterms:modified xsi:type="dcterms:W3CDTF">2019-03-02T05:28:26Z</dcterms:modified>
</cp:coreProperties>
</file>